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3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91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図 39" descr="図形, 四角形&#10;&#10;自動的に生成された説明">
            <a:extLst>
              <a:ext uri="{FF2B5EF4-FFF2-40B4-BE49-F238E27FC236}">
                <a16:creationId xmlns:a16="http://schemas.microsoft.com/office/drawing/2014/main" id="{4B2E0258-FFB7-8679-40F0-A15D54EB49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749708" y="4537218"/>
            <a:ext cx="1020899" cy="368300"/>
          </a:xfrm>
          <a:prstGeom prst="rect">
            <a:avLst/>
          </a:prstGeom>
        </p:spPr>
      </p:pic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06C755E-9863-DB46-68FD-48B465509756}"/>
              </a:ext>
            </a:extLst>
          </p:cNvPr>
          <p:cNvSpPr/>
          <p:nvPr/>
        </p:nvSpPr>
        <p:spPr>
          <a:xfrm>
            <a:off x="855621" y="4559632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4" name="星: 10 pt 53">
            <a:extLst>
              <a:ext uri="{FF2B5EF4-FFF2-40B4-BE49-F238E27FC236}">
                <a16:creationId xmlns:a16="http://schemas.microsoft.com/office/drawing/2014/main" id="{6E94B6DB-6C04-DACF-253C-F9AD071F61B0}"/>
              </a:ext>
            </a:extLst>
          </p:cNvPr>
          <p:cNvSpPr/>
          <p:nvPr/>
        </p:nvSpPr>
        <p:spPr>
          <a:xfrm>
            <a:off x="1777610" y="3943433"/>
            <a:ext cx="1544768" cy="1647468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BABB428A-C911-7163-BFFA-3522368287D5}"/>
              </a:ext>
            </a:extLst>
          </p:cNvPr>
          <p:cNvSpPr txBox="1"/>
          <p:nvPr/>
        </p:nvSpPr>
        <p:spPr>
          <a:xfrm>
            <a:off x="2152184" y="430353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不審者</a:t>
            </a:r>
            <a:endParaRPr lang="en-US" altLang="ja-JP" sz="16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侵入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4" name="楕円 23">
            <a:extLst>
              <a:ext uri="{FF2B5EF4-FFF2-40B4-BE49-F238E27FC236}">
                <a16:creationId xmlns:a16="http://schemas.microsoft.com/office/drawing/2014/main" id="{951C2C31-89A5-91E4-A56E-3BBD6886E470}"/>
              </a:ext>
            </a:extLst>
          </p:cNvPr>
          <p:cNvSpPr/>
          <p:nvPr/>
        </p:nvSpPr>
        <p:spPr>
          <a:xfrm>
            <a:off x="4290916" y="4052348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9E1033D-5B2C-F034-7D98-EE2AF818F610}"/>
              </a:ext>
            </a:extLst>
          </p:cNvPr>
          <p:cNvSpPr txBox="1"/>
          <p:nvPr/>
        </p:nvSpPr>
        <p:spPr>
          <a:xfrm>
            <a:off x="4497783" y="4248038"/>
            <a:ext cx="123110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監視カメラ</a:t>
            </a:r>
          </a:p>
        </p:txBody>
      </p:sp>
      <p:pic>
        <p:nvPicPr>
          <p:cNvPr id="76" name="図 75">
            <a:extLst>
              <a:ext uri="{FF2B5EF4-FFF2-40B4-BE49-F238E27FC236}">
                <a16:creationId xmlns:a16="http://schemas.microsoft.com/office/drawing/2014/main" id="{AC5DF9C4-D733-2B7F-A9DF-069F27D7C18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75361">
            <a:off x="4310251" y="4546879"/>
            <a:ext cx="670429" cy="45411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1D7005F-22C1-DB70-8062-AC7EA92E383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972824" y="4864910"/>
            <a:ext cx="661501" cy="45411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69072" y="660215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A78550-E501-9A35-9676-BA206CDC407E}"/>
              </a:ext>
            </a:extLst>
          </p:cNvPr>
          <p:cNvSpPr/>
          <p:nvPr/>
        </p:nvSpPr>
        <p:spPr>
          <a:xfrm>
            <a:off x="974508" y="219060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防犯カメラ・エレベータ故障等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C4EE8C-E5FF-D99E-4B6D-4F4787D30BB0}"/>
              </a:ext>
            </a:extLst>
          </p:cNvPr>
          <p:cNvSpPr txBox="1"/>
          <p:nvPr/>
        </p:nvSpPr>
        <p:spPr>
          <a:xfrm>
            <a:off x="9223843" y="71832"/>
            <a:ext cx="2606375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.117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大手小売メーカ／</a:t>
            </a:r>
            <a:r>
              <a:rPr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600億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AE83C18-E26B-9A3E-C332-9CD46F0C2F90}"/>
              </a:ext>
            </a:extLst>
          </p:cNvPr>
          <p:cNvSpPr txBox="1"/>
          <p:nvPr/>
        </p:nvSpPr>
        <p:spPr>
          <a:xfrm>
            <a:off x="462538" y="949307"/>
            <a:ext cx="6056076" cy="1328814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工場敷地内に不審者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が入っていたが、気付くのが遅れた。</a:t>
            </a:r>
            <a:br>
              <a:rPr lang="en-US" altLang="ja-JP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（特に被害はなかったので大事には至らず）</a:t>
            </a: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屋外の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監視カメラ</a:t>
            </a:r>
            <a:r>
              <a:rPr lang="en-US" altLang="ja-JP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</a:t>
            </a:r>
            <a:r>
              <a:rPr lang="ja-JP" altLang="en-US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数台の緊急連絡</a:t>
            </a:r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をメルコルと連携。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274CC45-7444-7F37-3784-77D504BA8537}"/>
              </a:ext>
            </a:extLst>
          </p:cNvPr>
          <p:cNvSpPr txBox="1"/>
          <p:nvPr/>
        </p:nvSpPr>
        <p:spPr>
          <a:xfrm>
            <a:off x="6925912" y="1059265"/>
            <a:ext cx="4935160" cy="1042778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不審者検知が電話通知されるようになり、セキュリティが高まりました！また即時対応も可能となりました。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0E6B9B85-562C-98B3-FA7F-2AAAEB5EE046}"/>
              </a:ext>
            </a:extLst>
          </p:cNvPr>
          <p:cNvGrpSpPr/>
          <p:nvPr/>
        </p:nvGrpSpPr>
        <p:grpSpPr>
          <a:xfrm>
            <a:off x="6584093" y="1683400"/>
            <a:ext cx="321102" cy="264298"/>
            <a:chOff x="3192478" y="3018199"/>
            <a:chExt cx="520574" cy="443620"/>
          </a:xfrm>
        </p:grpSpPr>
        <p:sp>
          <p:nvSpPr>
            <p:cNvPr id="27" name="二等辺三角形 14">
              <a:extLst>
                <a:ext uri="{FF2B5EF4-FFF2-40B4-BE49-F238E27FC236}">
                  <a16:creationId xmlns:a16="http://schemas.microsoft.com/office/drawing/2014/main" id="{44E75307-B6E4-BCEC-C758-D5935C97D2F4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28" name="二等辺三角形 15">
              <a:extLst>
                <a:ext uri="{FF2B5EF4-FFF2-40B4-BE49-F238E27FC236}">
                  <a16:creationId xmlns:a16="http://schemas.microsoft.com/office/drawing/2014/main" id="{62A5FF48-1616-8375-00E9-46CFE91CEC0F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29" name="図 28" descr="スーツを着た男性&#10;&#10;自動的に生成された説明">
            <a:extLst>
              <a:ext uri="{FF2B5EF4-FFF2-40B4-BE49-F238E27FC236}">
                <a16:creationId xmlns:a16="http://schemas.microsoft.com/office/drawing/2014/main" id="{BE8B52A7-0AC9-15DE-4D6B-735E21622C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12451" y="832322"/>
            <a:ext cx="917011" cy="611342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F56240EE-9AC2-040D-B924-ECF048FCDDD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2980" y="4582953"/>
            <a:ext cx="673051" cy="553776"/>
          </a:xfrm>
          <a:prstGeom prst="rect">
            <a:avLst/>
          </a:prstGeom>
        </p:spPr>
      </p:pic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3DBC1B1A-9605-B9BD-1FF8-0E35C44E0C9F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5725830" y="4859841"/>
            <a:ext cx="1317150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200AFED-2A2B-BD88-FBDB-919B633338C3}"/>
              </a:ext>
            </a:extLst>
          </p:cNvPr>
          <p:cNvGrpSpPr/>
          <p:nvPr/>
        </p:nvGrpSpPr>
        <p:grpSpPr>
          <a:xfrm>
            <a:off x="6094970" y="4555823"/>
            <a:ext cx="502233" cy="567335"/>
            <a:chOff x="4561224" y="2961932"/>
            <a:chExt cx="137121" cy="169063"/>
          </a:xfrm>
        </p:grpSpPr>
        <p:sp>
          <p:nvSpPr>
            <p:cNvPr id="45" name="平行四辺形 44">
              <a:extLst>
                <a:ext uri="{FF2B5EF4-FFF2-40B4-BE49-F238E27FC236}">
                  <a16:creationId xmlns:a16="http://schemas.microsoft.com/office/drawing/2014/main" id="{A75844D4-FFB0-A839-DB69-D6F8527B0096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6F826595-2C06-AC55-E5B8-57F8678EF4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C4F57E0-01CD-5D0C-07D2-EBCD3582457F}"/>
              </a:ext>
            </a:extLst>
          </p:cNvPr>
          <p:cNvSpPr txBox="1"/>
          <p:nvPr/>
        </p:nvSpPr>
        <p:spPr>
          <a:xfrm>
            <a:off x="5910503" y="434573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E3E85AC-9D3F-C884-0673-A6FBDB68C50B}"/>
              </a:ext>
            </a:extLst>
          </p:cNvPr>
          <p:cNvCxnSpPr>
            <a:cxnSpLocks/>
            <a:stCxn id="42" idx="3"/>
          </p:cNvCxnSpPr>
          <p:nvPr/>
        </p:nvCxnSpPr>
        <p:spPr>
          <a:xfrm>
            <a:off x="7716031" y="4859841"/>
            <a:ext cx="1154757" cy="0"/>
          </a:xfrm>
          <a:prstGeom prst="straightConnector1">
            <a:avLst/>
          </a:prstGeom>
          <a:ln w="28575">
            <a:solidFill>
              <a:srgbClr val="4F81B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987D792C-BAB3-7C7C-55A2-5495EB167985}"/>
              </a:ext>
            </a:extLst>
          </p:cNvPr>
          <p:cNvGrpSpPr/>
          <p:nvPr/>
        </p:nvGrpSpPr>
        <p:grpSpPr>
          <a:xfrm>
            <a:off x="8047854" y="4582017"/>
            <a:ext cx="398340" cy="541142"/>
            <a:chOff x="7336391" y="2951822"/>
            <a:chExt cx="232247" cy="315506"/>
          </a:xfrm>
        </p:grpSpPr>
        <p:sp>
          <p:nvSpPr>
            <p:cNvPr id="50" name="平行四辺形 193">
              <a:extLst>
                <a:ext uri="{FF2B5EF4-FFF2-40B4-BE49-F238E27FC236}">
                  <a16:creationId xmlns:a16="http://schemas.microsoft.com/office/drawing/2014/main" id="{34F00DC7-46D7-AC51-D277-93A8B04D7A20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12E3D0CB-B7B0-C1FD-7C36-23C462658A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1E89E8F-CC45-A2DE-7DC1-55D42CC5E817}"/>
              </a:ext>
            </a:extLst>
          </p:cNvPr>
          <p:cNvSpPr txBox="1"/>
          <p:nvPr/>
        </p:nvSpPr>
        <p:spPr>
          <a:xfrm>
            <a:off x="7854801" y="434573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59BC8653-FD40-24C9-D515-CC1FAA28DE2D}"/>
              </a:ext>
            </a:extLst>
          </p:cNvPr>
          <p:cNvSpPr txBox="1"/>
          <p:nvPr/>
        </p:nvSpPr>
        <p:spPr>
          <a:xfrm>
            <a:off x="9223843" y="4021563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517B7C3B-BD35-6D2A-936E-5301E3309501}"/>
              </a:ext>
            </a:extLst>
          </p:cNvPr>
          <p:cNvSpPr txBox="1"/>
          <p:nvPr/>
        </p:nvSpPr>
        <p:spPr>
          <a:xfrm>
            <a:off x="9195662" y="2256088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62" name="図 61" descr="図形, 四角形&#10;&#10;自動的に生成された説明">
            <a:extLst>
              <a:ext uri="{FF2B5EF4-FFF2-40B4-BE49-F238E27FC236}">
                <a16:creationId xmlns:a16="http://schemas.microsoft.com/office/drawing/2014/main" id="{C294CCAD-5300-C133-13F2-9E5254DFE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0000">
            <a:off x="749707" y="2827558"/>
            <a:ext cx="1020899" cy="368300"/>
          </a:xfrm>
          <a:prstGeom prst="rect">
            <a:avLst/>
          </a:prstGeom>
        </p:spPr>
      </p:pic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D9319A36-BCD1-52BD-9107-603CCB26FF2F}"/>
              </a:ext>
            </a:extLst>
          </p:cNvPr>
          <p:cNvSpPr/>
          <p:nvPr/>
        </p:nvSpPr>
        <p:spPr>
          <a:xfrm>
            <a:off x="855621" y="2849972"/>
            <a:ext cx="819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導入前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1D09C0C8-3E73-888B-EB3E-FEBDCD99AD8A}"/>
              </a:ext>
            </a:extLst>
          </p:cNvPr>
          <p:cNvCxnSpPr>
            <a:cxnSpLocks/>
          </p:cNvCxnSpPr>
          <p:nvPr/>
        </p:nvCxnSpPr>
        <p:spPr>
          <a:xfrm>
            <a:off x="3229766" y="4876179"/>
            <a:ext cx="1067159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四角形: 角を丸くする 97">
            <a:extLst>
              <a:ext uri="{FF2B5EF4-FFF2-40B4-BE49-F238E27FC236}">
                <a16:creationId xmlns:a16="http://schemas.microsoft.com/office/drawing/2014/main" id="{B13237AC-27E7-4E5C-5552-AA2FCA3660E0}"/>
              </a:ext>
            </a:extLst>
          </p:cNvPr>
          <p:cNvSpPr/>
          <p:nvPr/>
        </p:nvSpPr>
        <p:spPr>
          <a:xfrm>
            <a:off x="10339321" y="4614715"/>
            <a:ext cx="1655384" cy="642396"/>
          </a:xfrm>
          <a:prstGeom prst="wedgeRoundRectCallout">
            <a:avLst>
              <a:gd name="adj1" fmla="val -66609"/>
              <a:gd name="adj2" fmla="val -2371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敷地内の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 dirty="0">
                <a:solidFill>
                  <a:prstClr val="black">
                    <a:lumMod val="75000"/>
                    <a:lumOff val="2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セキュリティリスクの低減と敏速な対応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78" name="図 77">
            <a:extLst>
              <a:ext uri="{FF2B5EF4-FFF2-40B4-BE49-F238E27FC236}">
                <a16:creationId xmlns:a16="http://schemas.microsoft.com/office/drawing/2014/main" id="{9814009D-8826-492A-B0D1-3DD89BCFA9D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8891" y="4844246"/>
            <a:ext cx="404074" cy="730834"/>
          </a:xfrm>
          <a:prstGeom prst="rect">
            <a:avLst/>
          </a:prstGeom>
        </p:spPr>
      </p:pic>
      <p:pic>
        <p:nvPicPr>
          <p:cNvPr id="80" name="図 79" descr="スーツを着た男性&#10;&#10;自動的に生成された説明">
            <a:extLst>
              <a:ext uri="{FF2B5EF4-FFF2-40B4-BE49-F238E27FC236}">
                <a16:creationId xmlns:a16="http://schemas.microsoft.com/office/drawing/2014/main" id="{04BA1219-B7A5-4F83-1601-44017E080CF4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5263" y="4417315"/>
            <a:ext cx="1032712" cy="1019321"/>
          </a:xfrm>
          <a:prstGeom prst="rect">
            <a:avLst/>
          </a:prstGeom>
        </p:spPr>
      </p:pic>
      <p:sp>
        <p:nvSpPr>
          <p:cNvPr id="82" name="星: 10 pt 53">
            <a:extLst>
              <a:ext uri="{FF2B5EF4-FFF2-40B4-BE49-F238E27FC236}">
                <a16:creationId xmlns:a16="http://schemas.microsoft.com/office/drawing/2014/main" id="{B33403D0-A5CC-0444-99D6-AB65B273EB11}"/>
              </a:ext>
            </a:extLst>
          </p:cNvPr>
          <p:cNvSpPr/>
          <p:nvPr/>
        </p:nvSpPr>
        <p:spPr>
          <a:xfrm>
            <a:off x="1777610" y="2183213"/>
            <a:ext cx="1544768" cy="1647468"/>
          </a:xfrm>
          <a:prstGeom prst="star10">
            <a:avLst>
              <a:gd name="adj" fmla="val 29787"/>
              <a:gd name="hf" fmla="val 105146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8C505DA2-1A90-D7B1-89B5-DE88C2CF8321}"/>
              </a:ext>
            </a:extLst>
          </p:cNvPr>
          <p:cNvSpPr txBox="1"/>
          <p:nvPr/>
        </p:nvSpPr>
        <p:spPr>
          <a:xfrm>
            <a:off x="2152184" y="2543317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不審者</a:t>
            </a:r>
            <a:endParaRPr lang="en-US" altLang="ja-JP" sz="16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侵入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84" name="直線矢印コネクタ 83">
            <a:extLst>
              <a:ext uri="{FF2B5EF4-FFF2-40B4-BE49-F238E27FC236}">
                <a16:creationId xmlns:a16="http://schemas.microsoft.com/office/drawing/2014/main" id="{E847522D-D0FC-C9BB-6F67-E9CC22A396D7}"/>
              </a:ext>
            </a:extLst>
          </p:cNvPr>
          <p:cNvCxnSpPr>
            <a:cxnSpLocks/>
          </p:cNvCxnSpPr>
          <p:nvPr/>
        </p:nvCxnSpPr>
        <p:spPr>
          <a:xfrm>
            <a:off x="3302670" y="3084026"/>
            <a:ext cx="988246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図 84">
            <a:extLst>
              <a:ext uri="{FF2B5EF4-FFF2-40B4-BE49-F238E27FC236}">
                <a16:creationId xmlns:a16="http://schemas.microsoft.com/office/drawing/2014/main" id="{523BF9ED-4D88-CC72-337A-98BE4652C47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8891" y="3084026"/>
            <a:ext cx="404074" cy="730834"/>
          </a:xfrm>
          <a:prstGeom prst="rect">
            <a:avLst/>
          </a:prstGeom>
        </p:spPr>
      </p:pic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EA6BD88-4B0E-A76B-59E4-A797EF5431D7}"/>
              </a:ext>
            </a:extLst>
          </p:cNvPr>
          <p:cNvSpPr txBox="1"/>
          <p:nvPr/>
        </p:nvSpPr>
        <p:spPr>
          <a:xfrm>
            <a:off x="6719303" y="2693610"/>
            <a:ext cx="1826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翌日まで気付かず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E4D6FEA-3167-C4C3-1B8A-86C416ADBCBB}"/>
              </a:ext>
            </a:extLst>
          </p:cNvPr>
          <p:cNvSpPr txBox="1"/>
          <p:nvPr/>
        </p:nvSpPr>
        <p:spPr>
          <a:xfrm>
            <a:off x="3488709" y="45714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4ED22BF-85C5-C3E0-76DD-489200542664}"/>
              </a:ext>
            </a:extLst>
          </p:cNvPr>
          <p:cNvSpPr txBox="1"/>
          <p:nvPr/>
        </p:nvSpPr>
        <p:spPr>
          <a:xfrm>
            <a:off x="5957905" y="6004792"/>
            <a:ext cx="5958321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スーパーライト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en-US" altLang="ja-JP" sz="1400" b="1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月払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 </a:t>
            </a:r>
            <a:r>
              <a:rPr lang="en-US" altLang="ja-JP" sz="2000" b="1" dirty="0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1,980</a:t>
            </a:r>
            <a:r>
              <a:rPr lang="en-US" altLang="ja-JP" sz="20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1,480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CF3EF80F-CF95-CAC8-8C0F-954361C1F68E}"/>
              </a:ext>
            </a:extLst>
          </p:cNvPr>
          <p:cNvGrpSpPr/>
          <p:nvPr/>
        </p:nvGrpSpPr>
        <p:grpSpPr>
          <a:xfrm>
            <a:off x="4451484" y="6069745"/>
            <a:ext cx="1617751" cy="409783"/>
            <a:chOff x="3288167" y="6099164"/>
            <a:chExt cx="1617751" cy="409783"/>
          </a:xfrm>
        </p:grpSpPr>
        <p:pic>
          <p:nvPicPr>
            <p:cNvPr id="93" name="図 92" descr="図形, 四角形&#10;&#10;自動的に生成された説明">
              <a:extLst>
                <a:ext uri="{FF2B5EF4-FFF2-40B4-BE49-F238E27FC236}">
                  <a16:creationId xmlns:a16="http://schemas.microsoft.com/office/drawing/2014/main" id="{E4DAB52C-5DA1-F165-3F93-E39E6EAD8CC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94" name="正方形/長方形 93">
              <a:extLst>
                <a:ext uri="{FF2B5EF4-FFF2-40B4-BE49-F238E27FC236}">
                  <a16:creationId xmlns:a16="http://schemas.microsoft.com/office/drawing/2014/main" id="{16363CA4-F2DA-FD47-A045-E300AB86B76A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5" name="楕円 23">
            <a:extLst>
              <a:ext uri="{FF2B5EF4-FFF2-40B4-BE49-F238E27FC236}">
                <a16:creationId xmlns:a16="http://schemas.microsoft.com/office/drawing/2014/main" id="{7AFC49FE-C142-CF82-0EC6-88DE69B47D1C}"/>
              </a:ext>
            </a:extLst>
          </p:cNvPr>
          <p:cNvSpPr/>
          <p:nvPr/>
        </p:nvSpPr>
        <p:spPr>
          <a:xfrm>
            <a:off x="4244617" y="2201880"/>
            <a:ext cx="1456414" cy="1456414"/>
          </a:xfrm>
          <a:prstGeom prst="ellipse">
            <a:avLst/>
          </a:prstGeom>
          <a:solidFill>
            <a:srgbClr val="F3F7F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7A94CC9-B0AA-A41C-12F0-E6241EAF7364}"/>
              </a:ext>
            </a:extLst>
          </p:cNvPr>
          <p:cNvSpPr txBox="1"/>
          <p:nvPr/>
        </p:nvSpPr>
        <p:spPr>
          <a:xfrm>
            <a:off x="4451484" y="2397570"/>
            <a:ext cx="1231106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監視カメラ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41D794-86A6-5406-B886-EC9D4305D25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875361">
            <a:off x="4263952" y="2696411"/>
            <a:ext cx="670429" cy="45411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85C2EA1-A5B8-1F68-E73E-612D737090D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926525" y="3014442"/>
            <a:ext cx="661501" cy="45411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ADF52DC-BC46-4A3A-DE2D-ED14BCCE5414}"/>
              </a:ext>
            </a:extLst>
          </p:cNvPr>
          <p:cNvSpPr txBox="1"/>
          <p:nvPr/>
        </p:nvSpPr>
        <p:spPr>
          <a:xfrm>
            <a:off x="3466341" y="2708330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感知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0AFE3089-868D-889D-2663-191D1E8E8EC7}"/>
              </a:ext>
            </a:extLst>
          </p:cNvPr>
          <p:cNvCxnSpPr>
            <a:cxnSpLocks/>
          </p:cNvCxnSpPr>
          <p:nvPr/>
        </p:nvCxnSpPr>
        <p:spPr>
          <a:xfrm>
            <a:off x="5669687" y="3069817"/>
            <a:ext cx="3207449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0D81A82-8FFF-BA68-1013-F4B57B4377B0}"/>
              </a:ext>
            </a:extLst>
          </p:cNvPr>
          <p:cNvGrpSpPr/>
          <p:nvPr/>
        </p:nvGrpSpPr>
        <p:grpSpPr>
          <a:xfrm>
            <a:off x="5957905" y="2747475"/>
            <a:ext cx="502233" cy="567335"/>
            <a:chOff x="4561224" y="2961932"/>
            <a:chExt cx="137121" cy="169063"/>
          </a:xfrm>
        </p:grpSpPr>
        <p:sp>
          <p:nvSpPr>
            <p:cNvPr id="32" name="平行四辺形 31">
              <a:extLst>
                <a:ext uri="{FF2B5EF4-FFF2-40B4-BE49-F238E27FC236}">
                  <a16:creationId xmlns:a16="http://schemas.microsoft.com/office/drawing/2014/main" id="{347EC9B0-28F4-1432-7AB7-C36D692DAFA4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4A8338B9-D86D-7839-A609-E5CAA86B2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C7C8AD68-8655-9FB8-E0E1-9BCA1D68DEDB}"/>
              </a:ext>
            </a:extLst>
          </p:cNvPr>
          <p:cNvCxnSpPr>
            <a:cxnSpLocks/>
          </p:cNvCxnSpPr>
          <p:nvPr/>
        </p:nvCxnSpPr>
        <p:spPr>
          <a:xfrm>
            <a:off x="3229766" y="5508762"/>
            <a:ext cx="5646076" cy="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E522899-0117-7077-F6B3-64B0C1C26010}"/>
              </a:ext>
            </a:extLst>
          </p:cNvPr>
          <p:cNvSpPr txBox="1"/>
          <p:nvPr/>
        </p:nvSpPr>
        <p:spPr>
          <a:xfrm>
            <a:off x="8068130" y="5186361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対応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2A224CD5-20B4-AA37-0752-D0B2B547BCA4}"/>
              </a:ext>
            </a:extLst>
          </p:cNvPr>
          <p:cNvGrpSpPr/>
          <p:nvPr/>
        </p:nvGrpSpPr>
        <p:grpSpPr>
          <a:xfrm>
            <a:off x="7663629" y="3871045"/>
            <a:ext cx="1079143" cy="413835"/>
            <a:chOff x="7663629" y="3871045"/>
            <a:chExt cx="1079143" cy="413835"/>
          </a:xfrm>
        </p:grpSpPr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480A0CAF-EC5C-45FB-E995-BBCD5D1D5550}"/>
                </a:ext>
              </a:extLst>
            </p:cNvPr>
            <p:cNvSpPr/>
            <p:nvPr/>
          </p:nvSpPr>
          <p:spPr>
            <a:xfrm>
              <a:off x="7715222" y="3871045"/>
              <a:ext cx="1008610" cy="413835"/>
            </a:xfrm>
            <a:prstGeom prst="round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82621DA-24E3-ED4E-E17A-12DADBFE67D6}"/>
                </a:ext>
              </a:extLst>
            </p:cNvPr>
            <p:cNvSpPr txBox="1"/>
            <p:nvPr/>
          </p:nvSpPr>
          <p:spPr>
            <a:xfrm>
              <a:off x="7663629" y="3916711"/>
              <a:ext cx="10791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30</a:t>
              </a:r>
              <a:r>
                <a:rPr lang="ja-JP" altLang="en-US" sz="1600" b="1" dirty="0">
                  <a:solidFill>
                    <a:schemeClr val="bg1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秒以内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1" name="爆発 2 10">
            <a:extLst>
              <a:ext uri="{FF2B5EF4-FFF2-40B4-BE49-F238E27FC236}">
                <a16:creationId xmlns:a16="http://schemas.microsoft.com/office/drawing/2014/main" id="{C4857D31-29BB-1B4E-079D-7E3B2C96AFA3}"/>
              </a:ext>
            </a:extLst>
          </p:cNvPr>
          <p:cNvSpPr/>
          <p:nvPr/>
        </p:nvSpPr>
        <p:spPr>
          <a:xfrm>
            <a:off x="9386741" y="2602242"/>
            <a:ext cx="744909" cy="543488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2" name="図 11" descr="ノートパソコンを使用しているスーツを着た男性&#10;&#10;中程度の精度で自動的に生成された説明">
            <a:extLst>
              <a:ext uri="{FF2B5EF4-FFF2-40B4-BE49-F238E27FC236}">
                <a16:creationId xmlns:a16="http://schemas.microsoft.com/office/drawing/2014/main" id="{A8ECD491-CF25-720C-99E5-56B2B055C60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7977" y="2594439"/>
            <a:ext cx="1174570" cy="907004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7BEAD30C-281A-A59B-9753-91676E09F29A}"/>
              </a:ext>
            </a:extLst>
          </p:cNvPr>
          <p:cNvGrpSpPr/>
          <p:nvPr/>
        </p:nvGrpSpPr>
        <p:grpSpPr>
          <a:xfrm>
            <a:off x="343243" y="827451"/>
            <a:ext cx="1617751" cy="409783"/>
            <a:chOff x="545526" y="1170479"/>
            <a:chExt cx="1617751" cy="409783"/>
          </a:xfrm>
        </p:grpSpPr>
        <p:pic>
          <p:nvPicPr>
            <p:cNvPr id="14" name="図 13" descr="図形, 四角形&#10;&#10;自動的に生成された説明">
              <a:extLst>
                <a:ext uri="{FF2B5EF4-FFF2-40B4-BE49-F238E27FC236}">
                  <a16:creationId xmlns:a16="http://schemas.microsoft.com/office/drawing/2014/main" id="{99BE98F6-C31B-176A-8436-31F4FCBBDB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F2694E4-6984-732C-DF34-23FB47289EA1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59A9FB9-0CB5-7B43-BD31-ABDC15DDBC74}"/>
              </a:ext>
            </a:extLst>
          </p:cNvPr>
          <p:cNvGrpSpPr/>
          <p:nvPr/>
        </p:nvGrpSpPr>
        <p:grpSpPr>
          <a:xfrm>
            <a:off x="6712197" y="820580"/>
            <a:ext cx="1640994" cy="409783"/>
            <a:chOff x="545526" y="1170479"/>
            <a:chExt cx="1640994" cy="409783"/>
          </a:xfrm>
        </p:grpSpPr>
        <p:pic>
          <p:nvPicPr>
            <p:cNvPr id="18" name="図 17" descr="図形, 四角形&#10;&#10;自動的に生成された説明">
              <a:extLst>
                <a:ext uri="{FF2B5EF4-FFF2-40B4-BE49-F238E27FC236}">
                  <a16:creationId xmlns:a16="http://schemas.microsoft.com/office/drawing/2014/main" id="{BE6D1207-2D1A-C75E-31F9-B86A76CA6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0DD88B0-0A02-05F7-BB8E-A898703CE252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64222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6" ma:contentTypeDescription="新しいドキュメントを作成します。" ma:contentTypeScope="" ma:versionID="268352c6408381edaa5f04d261301d10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6ac19418ee909fbb8338f82c2da64161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E05A54-D184-4AD5-8986-FB6738C20E26}"/>
</file>

<file path=customXml/itemProps2.xml><?xml version="1.0" encoding="utf-8"?>
<ds:datastoreItem xmlns:ds="http://schemas.openxmlformats.org/officeDocument/2006/customXml" ds:itemID="{F8500F3C-B3FB-49C6-B544-393094871015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150</Words>
  <Application>Microsoft Macintosh PowerPoint</Application>
  <PresentationFormat>ワイド画面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2023-07-04T07:38:14Z</dcterms:modified>
</cp:coreProperties>
</file>